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94" r:id="rId4"/>
    <p:sldId id="257" r:id="rId6"/>
    <p:sldId id="259" r:id="rId7"/>
    <p:sldId id="288" r:id="rId8"/>
    <p:sldId id="289" r:id="rId9"/>
    <p:sldId id="290" r:id="rId10"/>
    <p:sldId id="291" r:id="rId11"/>
    <p:sldId id="292" r:id="rId12"/>
    <p:sldId id="293" r:id="rId13"/>
    <p:sldId id="260" r:id="rId14"/>
    <p:sldId id="261" r:id="rId15"/>
    <p:sldId id="262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86574f0009e16e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9ee0dfb5?pid=4eb151b0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2ceec74af?pid=49ee0dfb5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①标题直接揭示文章中心，凸显立意。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直接点明主题，强调青年在国家未来发展中的重要地位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以及培养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爱国情感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、砥砺强国志向、实践报国行动的重要性。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引用习近平总书记给南开大学新入伍大学生的回信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增强了论述的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对“爱国”的内涵进行了深刻的阐述，强调了爱国情怀的持久性。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ceec74af?pid=49ee0dfb5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⑤运用排比句式，列举赵一曼、钱学森、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南仁东等人物的爱国事迹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将历史与现实相结合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，展现了爱国情怀的传承与流淌。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举著名教育家张伯苓“爱国三问”的事例来强调爱国的重要性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励当代青年在新时代继续发扬爱国精神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BD.1_1#dbd5cb201?pid=49ee0dfb5&amp;color=0,0,0&amp;vtp=1&amp;bbb=1&amp;hb=1"/>
          <p:cNvSpPr/>
          <p:nvPr/>
        </p:nvSpPr>
        <p:spPr>
          <a:xfrm>
            <a:off x="612648" y="30887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此处运用了什么修辞手法？有怎样的表达效果？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4" name="QB_6_AN.2_1#dbd5cb201.blank?pid=49ee0dfb5&amp;color=0,0,0&amp;vpa=1&amp;vtp=1&amp;bbb=1&amp;hb=1"/>
          <p:cNvSpPr/>
          <p:nvPr/>
        </p:nvSpPr>
        <p:spPr>
          <a:xfrm>
            <a:off x="612648" y="370593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运用了排比的修辞手法，展现了青年们在不同领域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不同岗位上的奋斗身影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，表达了对新时代青年的赞美。</a:t>
            </a:r>
            <a:endParaRPr lang="en-US" altLang="zh-CN" sz="2800" dirty="0"/>
          </a:p>
        </p:txBody>
      </p:sp>
      <p:sp>
        <p:nvSpPr>
          <p:cNvPr id="5" name="P_6_BD#9925c6957?pid=49ee0dfb5&amp;color=0,0,0&amp;vtp=1&amp;bbb=1"/>
          <p:cNvSpPr/>
          <p:nvPr/>
        </p:nvSpPr>
        <p:spPr>
          <a:xfrm>
            <a:off x="612648" y="506991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⑧结尾部分，发出号召，勉励鞭策，简短有力。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925c6957?pid=49ee0dfb5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本文是一篇充满激情的议论文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，通过历史与现实的交织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述了青年如何将爱国之心转化为报国之行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。文章逻辑清晰、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论述有力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既有历史的厚重感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，又有时代的紧迫感，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激励当代青年继承爱国传统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在实践行动中践行强国使命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，将个人成长与国家命运紧密结合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族复兴贡献青春力量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7e08fd3b.fixed?pid=27d0c9145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2#87e08fd3b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87e08fd3b.fixed?pid=27d0c914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单元主题阅读·苦难与新生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deed65b4?pid=87e08fd3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5#3389a47fd?pid=4eb151b0b&amp;color=0,0,0&amp;vtp=1&amp;bbb=1&amp;hb=1"/>
              <p:cNvSpPr/>
              <p:nvPr/>
            </p:nvSpPr>
            <p:spPr>
              <a:xfrm>
                <a:off x="612648" y="1054608"/>
                <a:ext cx="10963656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把爱国之心化为报国之行</a:t>
                </a:r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沈若冲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青年是国家的未来和民族的希望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如何勇担历史使命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书写无愧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于时代的青春华章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尤需培养爱国之情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砥砺强国之志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实践报国之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4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54608"/>
                <a:ext cx="10963656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5" t="-16" r="2" b="-19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你们响应祖国召唤参军入伍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把爱国之心化为报国之行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为广大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有志青年树立了新的榜样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犹记得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2017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9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习近平总书记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给南开大学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8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名新入伍大学生回信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勉励他们把热血挥洒在实现强军梦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的伟大实践之中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携笔从戎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报效国家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踊跃奔赴强军兴军最前线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在军营这个大熔炉里淬炼成钢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正是新时代青年奋斗面貌的生动缩影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也是对爱国情怀的有力践行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爱国是人世间最深层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最持久的情感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是一代代青年的立身之本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成才之基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回望历史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我国文人志士自古以来多有投笔从戎的家国情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近代以来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肇端于国难深重危殆之际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开办于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救亡大潮之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南开大学的百余年历史浓缩了中华民族的精神与气节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见证了爱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国精神的传承与流淌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从国家危难之际许多南开学子主动奔赴沙场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用鲜血和生命诠释了爱国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奉献的精神内涵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到新时代携笔从戎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志报国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矢志为国防和军队现代化建设贡献力量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正是因为始终秉持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炽热的爱国情怀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一代代青年学子才能与祖国共奋进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书写绚烂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悔的青春篇章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4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于个人而言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胸怀大我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至诚报国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才能书写大写的人生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于国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家而言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擦亮爱国的共同底色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才能凝聚人心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汇聚力量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未惜头颅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新故国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甘将热血沃中华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这是革命先烈赵一曼的宁死不屈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大义凛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我是中国人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当然忠于中国人民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这是钱学森冲破重重险阻回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到祖国展现的家国情怀和赤胆忠心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天眼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有一点瑕疵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都对不起国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这是南仁东燃尽生命践行的铿锵誓言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时代不同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爱国方式不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但爱国的追求和内涵始终如一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那就是以国家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民族命运为己任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树立为祖国为人民永久奋斗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赤诚奉献的坚定理想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始终以国家富强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民族振兴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人民幸福为努力志向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1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你是中国人吗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你爱中国吗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你愿意中国好吗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？——1935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中华民族危急存亡之际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著名教育家张伯苓在南开大学开学典礼上提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出振聋发聩的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爱国三问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振奋了师生爱国斗志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这三问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在风雨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飘摇的旧中国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种下自强图存的新希望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这三问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揭示了作为中国人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的本分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道出了我们何以能在列强入侵时不屈不挠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在一穷二白中奋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起直追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在改革发展中砥砺奋进的关键所在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这三问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更是发人深省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的黄钟大吕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激励着我们在新时代新征程上踔厉奋发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为强国建设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民族复兴伟业贡献青春力量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这三个问题是历史之问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更是时代之问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未来之问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我们要一代一代问下去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答下去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blipFill rotWithShape="1">
                <a:blip r:embed="rId1"/>
                <a:stretch>
                  <a:fillRect l="-5" r="-2888" b="-11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我们所处的时代是一个千帆竞发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百舸争流的时代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如何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实现国家发展和个人成长的同频共振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最关键的就是要把爱国之心化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为报国之行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以实际行动回答好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爱国三问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新时代波澜壮阔的征程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广大青年在脱贫攻坚战场摸爬滚打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在科技攻关岗位奋力攀登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在抢险救灾前线冲锋陷阵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在奥运竞技赛场奋勇争先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清澈的爱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只为中国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成为当代中国青年发自内心的最强音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实践表明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爱国不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能停留在口号上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而是要把自己的理想同祖国的前途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把自己的人生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同民族的命运紧密联系在一起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始终扎根人民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奉献国家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2089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3389a47fd?pid=4eb151b0b&amp;color=0,0,0&amp;vtp=1&amp;bbb=1&amp;hb=1"/>
              <p:cNvSpPr/>
              <p:nvPr/>
            </p:nvSpPr>
            <p:spPr>
              <a:xfrm>
                <a:off x="612648" y="468000"/>
                <a:ext cx="10963656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与新时代同向同行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共同前进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生逢盛世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肩负重任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当代中国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青年要把爱国情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强国志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报国行自觉融入党和国家事业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在党和人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民最需要的时刻冲得出来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顶得上去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用青春的智慧和汗水打拼出一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个更加美好的中国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摘编自2024年9月19日《人民日报》）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#3389a47fd?pid=4eb151b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2096</Words>
  <Application>WPS 演示</Application>
  <PresentationFormat>宽屏</PresentationFormat>
  <Paragraphs>99</Paragraphs>
  <Slides>12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2025-04-01T05:26:00Z</dcterms:created>
  <dcterms:modified xsi:type="dcterms:W3CDTF">2025-09-02T09:18:48Z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6A5FB7FA2A3E4644A8CBB84399EC9CFD_12</vt:lpwstr>
  </property>
  <property fmtid="{D5CDD505-2E9C-101B-9397-08002B2CF9AE}" pid="3" name="KSOProductBuildVer">
    <vt:lpwstr>2052-12.1.0.22529</vt:lpwstr>
  </property>
</Properties>
</file>